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</p:sldIdLst>
  <p:sldSz cy="5143500" cx="9144000"/>
  <p:notesSz cx="6858000" cy="9144000"/>
  <p:embeddedFontLst>
    <p:embeddedFont>
      <p:font typeface="Montserrat"/>
      <p:regular r:id="rId37"/>
      <p:bold r:id="rId38"/>
      <p:italic r:id="rId39"/>
      <p:boldItalic r:id="rId40"/>
    </p:embeddedFont>
    <p:embeddedFont>
      <p:font typeface="Lato"/>
      <p:regular r:id="rId41"/>
      <p:bold r:id="rId42"/>
      <p:italic r:id="rId43"/>
      <p:boldItalic r:id="rId4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ontserrat-boldItalic.fntdata"/><Relationship Id="rId20" Type="http://schemas.openxmlformats.org/officeDocument/2006/relationships/slide" Target="slides/slide15.xml"/><Relationship Id="rId42" Type="http://schemas.openxmlformats.org/officeDocument/2006/relationships/font" Target="fonts/Lato-bold.fntdata"/><Relationship Id="rId41" Type="http://schemas.openxmlformats.org/officeDocument/2006/relationships/font" Target="fonts/Lato-regular.fntdata"/><Relationship Id="rId22" Type="http://schemas.openxmlformats.org/officeDocument/2006/relationships/slide" Target="slides/slide17.xml"/><Relationship Id="rId44" Type="http://schemas.openxmlformats.org/officeDocument/2006/relationships/font" Target="fonts/Lato-boldItalic.fntdata"/><Relationship Id="rId21" Type="http://schemas.openxmlformats.org/officeDocument/2006/relationships/slide" Target="slides/slide16.xml"/><Relationship Id="rId43" Type="http://schemas.openxmlformats.org/officeDocument/2006/relationships/font" Target="fonts/Lato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font" Target="fonts/Montserrat-regular.fntdata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Montserrat-italic.fntdata"/><Relationship Id="rId16" Type="http://schemas.openxmlformats.org/officeDocument/2006/relationships/slide" Target="slides/slide11.xml"/><Relationship Id="rId38" Type="http://schemas.openxmlformats.org/officeDocument/2006/relationships/font" Target="fonts/Montserrat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701c35ce16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701c35ce16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graph paper projects. A class of 30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701c35ce1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701c35ce1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701c35ce16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701c35ce16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701c35ce1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701c35ce1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Now that plans are established its time to jump into  the design apps!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e8f8f298d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e8f8f298d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700af66a35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700af66a35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is super basic. But when you are working with large groups of kids and limited to 1 hour blocks. 3d slash is a very quick item to support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7ebc4aa2a5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7ebc4aa2a5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7ebc4aa2a5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7ebc4aa2a5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701c35ce16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3" name="Google Shape;253;g701c35ce16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7ebc4aa2a5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7ebc4aa2a5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7e8f8f29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7e8f8f29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701c35ce16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701c35ce16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701c35ce16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701c35ce16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700af66a35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700af66a35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700a2749f8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700a2749f8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700af66a35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700af66a35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700a2749f8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700a2749f8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01c35ce16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01c35ce16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7e8f8f298d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7e8f8f298d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7e8f8f298d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7e8f8f298d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e8f8f298d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e8f8f298d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7e8f8f298d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7e8f8f298d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lenovo 3d printing for keyboard ribbon cable. 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7e8f8f298d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7e8f8f298d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700af66a35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700af66a35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700af66a35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700af66a35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7e8f8f298d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7e8f8f298d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7ebc4aa2a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7ebc4aa2a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7e8f8f298d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7e8f8f298d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700af66a35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700af66a35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Pretty basic stuff. But its much easier to have a good supply of this stuff on hand before you start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7e8f8f298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7e8f8f298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Identify teachers who are comfortable trying new things, Talk about making mistakes is how we learn!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png"/><Relationship Id="rId4" Type="http://schemas.openxmlformats.org/officeDocument/2006/relationships/image" Target="../media/image2.jpg"/><Relationship Id="rId5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3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://drive.google.com/file/d/10pgLiicimzKhCpJx_RB2IgA18kpWhInv/view" TargetMode="External"/><Relationship Id="rId4" Type="http://schemas.openxmlformats.org/officeDocument/2006/relationships/image" Target="../media/image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EwoAH8COAQrh6OmDTlp6ufMOZyB-3e-v/view" TargetMode="External"/><Relationship Id="rId4" Type="http://schemas.openxmlformats.org/officeDocument/2006/relationships/image" Target="../media/image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3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21.jpg"/><Relationship Id="rId4" Type="http://schemas.openxmlformats.org/officeDocument/2006/relationships/image" Target="../media/image28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hyperlink" Target="https://www.amazon.com/gp/cart/view.html/ref=lh_cart_vc_btn" TargetMode="External"/><Relationship Id="rId4" Type="http://schemas.openxmlformats.org/officeDocument/2006/relationships/hyperlink" Target="https://www.amazon.com/HATCHBOX-3D-Filament-Dimensional-Accuracy/dp/B00J0GPC80/ref=sr_1_4?crid=U4G7RMBAV0UM&amp;keywords=hatchbox+pla+3d+printer+filament%2C+dimensional&amp;qid=1582923154&amp;sprefix=hatchbox%2Caps%2C171&amp;sr=8-4" TargetMode="External"/><Relationship Id="rId5" Type="http://schemas.openxmlformats.org/officeDocument/2006/relationships/hyperlink" Target="https://www.flashforge.com/download-center" TargetMode="External"/><Relationship Id="rId6" Type="http://schemas.openxmlformats.org/officeDocument/2006/relationships/hyperlink" Target="https://www.3dslash.net/index.php" TargetMode="External"/><Relationship Id="rId7" Type="http://schemas.openxmlformats.org/officeDocument/2006/relationships/hyperlink" Target="https://www.tinkercad.com/" TargetMode="External"/><Relationship Id="rId8" Type="http://schemas.openxmlformats.org/officeDocument/2006/relationships/hyperlink" Target="https://www.autodesk.com/education/free-software/featured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9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8jB2oTLknjXftJjrTMK9PXqp2zvcNmeA/view" TargetMode="External"/><Relationship Id="rId4" Type="http://schemas.openxmlformats.org/officeDocument/2006/relationships/image" Target="../media/image5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954050" y="1271875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9900"/>
                </a:solidFill>
              </a:rPr>
              <a:t>3D Printing with Chromebooks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4090800" y="3980100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Steven Lendobeja Brainerd Public Schools Brainerd MN</a:t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800" y="2304200"/>
            <a:ext cx="3232349" cy="24242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 Design</a:t>
            </a:r>
            <a:endParaRPr/>
          </a:p>
        </p:txBody>
      </p:sp>
      <p:sp>
        <p:nvSpPr>
          <p:cNvPr id="197" name="Google Shape;197;p22"/>
          <p:cNvSpPr txBox="1"/>
          <p:nvPr>
            <p:ph idx="1" type="body"/>
          </p:nvPr>
        </p:nvSpPr>
        <p:spPr>
          <a:xfrm>
            <a:off x="543500" y="1377925"/>
            <a:ext cx="43848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 planning is one of the most important parts of the process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Our teachers utilize unit cubes and graph paper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When things do not work as planned the student can revisit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Their plans and make adjustments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8" name="Google Shape;19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7222" y="1377913"/>
            <a:ext cx="1790775" cy="2387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04450" y="1377925"/>
            <a:ext cx="1790775" cy="23877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3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 out by drawing or graphing</a:t>
            </a:r>
            <a:endParaRPr/>
          </a:p>
        </p:txBody>
      </p:sp>
      <p:sp>
        <p:nvSpPr>
          <p:cNvPr id="205" name="Google Shape;205;p23"/>
          <p:cNvSpPr txBox="1"/>
          <p:nvPr>
            <p:ph idx="1" type="body"/>
          </p:nvPr>
        </p:nvSpPr>
        <p:spPr>
          <a:xfrm>
            <a:off x="314575" y="1392525"/>
            <a:ext cx="3994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Unit Cubes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Design and print some demo cubes to show kids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size their items will be.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Visualizing before printing saves time and problems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06" name="Google Shape;20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4175" y="1149213"/>
            <a:ext cx="4530426" cy="3397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24"/>
          <p:cNvSpPr txBox="1"/>
          <p:nvPr>
            <p:ph type="title"/>
          </p:nvPr>
        </p:nvSpPr>
        <p:spPr>
          <a:xfrm>
            <a:off x="1200650" y="36680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Graphing or drawing it</a:t>
            </a:r>
            <a:endParaRPr/>
          </a:p>
        </p:txBody>
      </p:sp>
      <p:sp>
        <p:nvSpPr>
          <p:cNvPr id="212" name="Google Shape;212;p24"/>
          <p:cNvSpPr txBox="1"/>
          <p:nvPr>
            <p:ph idx="1" type="body"/>
          </p:nvPr>
        </p:nvSpPr>
        <p:spPr>
          <a:xfrm>
            <a:off x="1297500" y="1877200"/>
            <a:ext cx="4034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Talk about dimensions in lesson plans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Talk about the sides of an object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Have the students plan by drawing all sides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01825" y="719675"/>
            <a:ext cx="2648139" cy="3530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</a:t>
            </a:r>
            <a:endParaRPr/>
          </a:p>
        </p:txBody>
      </p:sp>
      <p:sp>
        <p:nvSpPr>
          <p:cNvPr id="219" name="Google Shape;219;p25"/>
          <p:cNvSpPr txBox="1"/>
          <p:nvPr>
            <p:ph idx="1" type="body"/>
          </p:nvPr>
        </p:nvSpPr>
        <p:spPr>
          <a:xfrm>
            <a:off x="1135925" y="1516050"/>
            <a:ext cx="4101900" cy="243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/>
              <a:t>Everything the student creates can be done on a chromebook !</a:t>
            </a:r>
            <a:endParaRPr b="1" sz="2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61525" y="679300"/>
            <a:ext cx="2648139" cy="35308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2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Applications we use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26"/>
          <p:cNvSpPr txBox="1"/>
          <p:nvPr>
            <p:ph idx="1" type="body"/>
          </p:nvPr>
        </p:nvSpPr>
        <p:spPr>
          <a:xfrm>
            <a:off x="1230050" y="850275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 percent web based!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Free version of 3d Slash 90% use case. Fast, easy and quick to use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Tinkercad (next step) Students help each other with the built in tutorials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Light touch approach. (let the students find out how things work naturally)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***Do not be afraid to take advice from kids. They are digital natives and pick up on this quickly**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( learn more from them then many online tutorials and guides!)</a:t>
            </a: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00" y="3580950"/>
            <a:ext cx="2771675" cy="145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57875" y="3580900"/>
            <a:ext cx="1703800" cy="1478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0600" y="3566875"/>
            <a:ext cx="4066000" cy="1450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2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3d Slash</a:t>
            </a:r>
            <a:endParaRPr/>
          </a:p>
        </p:txBody>
      </p:sp>
      <p:sp>
        <p:nvSpPr>
          <p:cNvPr id="235" name="Google Shape;235;p27"/>
          <p:cNvSpPr txBox="1"/>
          <p:nvPr>
            <p:ph idx="1" type="body"/>
          </p:nvPr>
        </p:nvSpPr>
        <p:spPr>
          <a:xfrm>
            <a:off x="571500" y="1394875"/>
            <a:ext cx="36927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Super simple to deploy and use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FREE version is what we have been using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Small amount of limitations rarely get in our way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The site generates the password and sends it to the students email.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**Make sure to whitelist the 3D slash domain so students get their </a:t>
            </a:r>
            <a:r>
              <a:rPr lang="en"/>
              <a:t>accounts</a:t>
            </a:r>
            <a:r>
              <a:rPr lang="en"/>
              <a:t>**</a:t>
            </a:r>
            <a:endParaRPr/>
          </a:p>
        </p:txBody>
      </p:sp>
      <p:pic>
        <p:nvPicPr>
          <p:cNvPr id="236" name="Google Shape;23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2000" y="1348500"/>
            <a:ext cx="4005273" cy="30039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2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3D slash continued</a:t>
            </a:r>
            <a:endParaRPr/>
          </a:p>
        </p:txBody>
      </p:sp>
      <p:sp>
        <p:nvSpPr>
          <p:cNvPr id="242" name="Google Shape;242;p28"/>
          <p:cNvSpPr txBox="1"/>
          <p:nvPr>
            <p:ph idx="1" type="body"/>
          </p:nvPr>
        </p:nvSpPr>
        <p:spPr>
          <a:xfrm>
            <a:off x="1078750" y="1307850"/>
            <a:ext cx="4627200" cy="352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Jump right in.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Right after a student enters their email it lets them and has a quick tutorial.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 </a:t>
            </a:r>
            <a:r>
              <a:rPr lang="en"/>
              <a:t>recommend</a:t>
            </a:r>
            <a:r>
              <a:rPr lang="en"/>
              <a:t> they have the first session as experimental time. This will help them with future questions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Start with a blank slate or cube that is the question…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Create something.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43" name="Google Shape;24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93700" y="1433925"/>
            <a:ext cx="3156850" cy="22756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Using 3D slash Contd. (EXPORT TIME)	</a:t>
            </a:r>
            <a:endParaRPr/>
          </a:p>
        </p:txBody>
      </p:sp>
      <p:sp>
        <p:nvSpPr>
          <p:cNvPr id="249" name="Google Shape;249;p29"/>
          <p:cNvSpPr txBox="1"/>
          <p:nvPr>
            <p:ph idx="1" type="body"/>
          </p:nvPr>
        </p:nvSpPr>
        <p:spPr>
          <a:xfrm>
            <a:off x="126050" y="1365600"/>
            <a:ext cx="6148500" cy="352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All 3D printer slicing apps require .STL (standardized 3d model) files.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From 3d slash the student can export as .STL but must wait 60 seconds.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This is an eternal time for them :)     (it can be fun to see the reactions)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Raise their hands when timer is up and teacher will collect files via USB stick from chromebook.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Teacher will rename file before downloading to usb.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Plan a strategy (printing day or time for the building)</a:t>
            </a:r>
            <a:endParaRPr/>
          </a:p>
        </p:txBody>
      </p:sp>
      <p:pic>
        <p:nvPicPr>
          <p:cNvPr id="250" name="Google Shape;25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73100" y="1610000"/>
            <a:ext cx="2564651" cy="19234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Slicing your prints in FLASH PRINT	</a:t>
            </a:r>
            <a:endParaRPr/>
          </a:p>
        </p:txBody>
      </p:sp>
      <p:sp>
        <p:nvSpPr>
          <p:cNvPr id="256" name="Google Shape;256;p30"/>
          <p:cNvSpPr txBox="1"/>
          <p:nvPr>
            <p:ph idx="1" type="body"/>
          </p:nvPr>
        </p:nvSpPr>
        <p:spPr>
          <a:xfrm>
            <a:off x="712725" y="1541600"/>
            <a:ext cx="47886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After staff has collected the .STL files from student chromebooks on to USB drives. The files need to be sliced.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  PC or Mac can be used with Flash Forge’s Flash Print app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Teachers will prepare the print by importing 4-6 student .STL files into each print build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 the app you can “slice” a class of 30 print run onto a USB stick in about 20 minutes.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 </a:t>
            </a:r>
            <a:endParaRPr/>
          </a:p>
        </p:txBody>
      </p:sp>
      <p:pic>
        <p:nvPicPr>
          <p:cNvPr id="257" name="Google Shape;2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53775" y="1460250"/>
            <a:ext cx="3237824" cy="24283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Student Interview</a:t>
            </a:r>
            <a:endParaRPr/>
          </a:p>
        </p:txBody>
      </p:sp>
      <p:pic>
        <p:nvPicPr>
          <p:cNvPr id="263" name="Google Shape;263;p31" title="1080p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463" y="921675"/>
            <a:ext cx="6277066" cy="353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547775" y="1567550"/>
            <a:ext cx="4381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 have worked in the Brainerd School District (Central Minnesota) for 11 years as a system admin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Support  6  k-4 elementary  buildings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 alternative buildings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3d printing </a:t>
            </a:r>
            <a:r>
              <a:rPr lang="en"/>
              <a:t>specific</a:t>
            </a:r>
            <a:r>
              <a:rPr lang="en"/>
              <a:t> classes once a week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Enjoy trying new things with students.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43" name="Google Shape;14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28897" y="1977100"/>
            <a:ext cx="3171526" cy="23786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3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do you like 3D Printing?</a:t>
            </a:r>
            <a:endParaRPr/>
          </a:p>
        </p:txBody>
      </p:sp>
      <p:pic>
        <p:nvPicPr>
          <p:cNvPr id="269" name="Google Shape;269;p32" title="IMG_3873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97500" y="1015925"/>
            <a:ext cx="6277066" cy="353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3"/>
          <p:cNvSpPr txBox="1"/>
          <p:nvPr>
            <p:ph type="title"/>
          </p:nvPr>
        </p:nvSpPr>
        <p:spPr>
          <a:xfrm>
            <a:off x="1255850" y="17905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Where do you operate your 3D printing process?</a:t>
            </a:r>
            <a:endParaRPr sz="3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34"/>
          <p:cNvSpPr txBox="1"/>
          <p:nvPr>
            <p:ph type="title"/>
          </p:nvPr>
        </p:nvSpPr>
        <p:spPr>
          <a:xfrm>
            <a:off x="12031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Organizing your printing strategy</a:t>
            </a:r>
            <a:endParaRPr/>
          </a:p>
        </p:txBody>
      </p:sp>
      <p:sp>
        <p:nvSpPr>
          <p:cNvPr id="280" name="Google Shape;280;p34"/>
          <p:cNvSpPr txBox="1"/>
          <p:nvPr>
            <p:ph idx="1" type="body"/>
          </p:nvPr>
        </p:nvSpPr>
        <p:spPr>
          <a:xfrm>
            <a:off x="1087800" y="1307850"/>
            <a:ext cx="3484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specific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Number of units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Location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Recommend</a:t>
            </a:r>
            <a:r>
              <a:rPr lang="en"/>
              <a:t> 4 items  per print on a Flash Forge finder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4 items take 2-4 hours.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3 printers can do 30 in a day with minimal </a:t>
            </a:r>
            <a:r>
              <a:rPr lang="en"/>
              <a:t>supervision</a:t>
            </a:r>
            <a:endParaRPr/>
          </a:p>
        </p:txBody>
      </p:sp>
      <p:pic>
        <p:nvPicPr>
          <p:cNvPr id="281" name="Google Shape;2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48000" y="1307850"/>
            <a:ext cx="3881601" cy="29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a public spot in the media center</a:t>
            </a:r>
            <a:endParaRPr/>
          </a:p>
        </p:txBody>
      </p:sp>
      <p:sp>
        <p:nvSpPr>
          <p:cNvPr id="287" name="Google Shape;287;p35"/>
          <p:cNvSpPr txBox="1"/>
          <p:nvPr>
            <p:ph idx="1" type="body"/>
          </p:nvPr>
        </p:nvSpPr>
        <p:spPr>
          <a:xfrm>
            <a:off x="570525" y="1807463"/>
            <a:ext cx="3373800" cy="294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Set up an area where other classes, parents and volunteers can see the printing process.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Units are actually quiet enough that they do not create an audible disruption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Choose an area where there is proper </a:t>
            </a:r>
            <a:r>
              <a:rPr lang="en"/>
              <a:t>supervision</a:t>
            </a:r>
            <a:r>
              <a:rPr lang="en"/>
              <a:t>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288" name="Google Shape;28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0725" y="1189325"/>
            <a:ext cx="4422173" cy="331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Displays in hallway</a:t>
            </a:r>
            <a:endParaRPr/>
          </a:p>
        </p:txBody>
      </p:sp>
      <p:pic>
        <p:nvPicPr>
          <p:cNvPr id="294" name="Google Shape;294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8650" y="891225"/>
            <a:ext cx="2793201" cy="372427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6"/>
          <p:cNvSpPr txBox="1"/>
          <p:nvPr/>
        </p:nvSpPr>
        <p:spPr>
          <a:xfrm>
            <a:off x="1366875" y="2156550"/>
            <a:ext cx="3662400" cy="316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In some of our buildings we have shelf in the hallway so 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students</a:t>
            </a:r>
            <a:r>
              <a:rPr lang="en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 can see what has completed printing.</a:t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3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Public Display</a:t>
            </a:r>
            <a:endParaRPr/>
          </a:p>
        </p:txBody>
      </p:sp>
      <p:sp>
        <p:nvSpPr>
          <p:cNvPr id="301" name="Google Shape;301;p37"/>
          <p:cNvSpPr txBox="1"/>
          <p:nvPr>
            <p:ph idx="1" type="body"/>
          </p:nvPr>
        </p:nvSpPr>
        <p:spPr>
          <a:xfrm>
            <a:off x="1076425" y="1536900"/>
            <a:ext cx="3772500" cy="360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best way to keep support, motivation and </a:t>
            </a:r>
            <a:r>
              <a:rPr lang="en"/>
              <a:t>inspiration</a:t>
            </a:r>
            <a:r>
              <a:rPr lang="en"/>
              <a:t> is showcasing your classrooms creations at public events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Parent groups and public see whats is happening and provides ongoing support.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When parents and community members see what </a:t>
            </a:r>
            <a:r>
              <a:rPr lang="en"/>
              <a:t>happening</a:t>
            </a:r>
            <a:r>
              <a:rPr lang="en"/>
              <a:t> there are increased  donations and grant approvals!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75200" y="1307849"/>
            <a:ext cx="3973724" cy="2980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>
            <p:ph type="title"/>
          </p:nvPr>
        </p:nvSpPr>
        <p:spPr>
          <a:xfrm>
            <a:off x="1422150" y="1853750"/>
            <a:ext cx="7038900" cy="235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      </a:t>
            </a:r>
            <a:r>
              <a:rPr lang="en" sz="6000"/>
              <a:t>Problems</a:t>
            </a:r>
            <a:endParaRPr sz="60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39"/>
          <p:cNvSpPr txBox="1"/>
          <p:nvPr>
            <p:ph type="title"/>
          </p:nvPr>
        </p:nvSpPr>
        <p:spPr>
          <a:xfrm>
            <a:off x="1230925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Breakdowns</a:t>
            </a:r>
            <a:endParaRPr/>
          </a:p>
        </p:txBody>
      </p:sp>
      <p:sp>
        <p:nvSpPr>
          <p:cNvPr id="313" name="Google Shape;313;p39"/>
          <p:cNvSpPr txBox="1"/>
          <p:nvPr>
            <p:ph idx="1" type="body"/>
          </p:nvPr>
        </p:nvSpPr>
        <p:spPr>
          <a:xfrm>
            <a:off x="1301700" y="1307850"/>
            <a:ext cx="4530600" cy="390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Breakdowns are normal!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Due to cost of these units you can go one of two </a:t>
            </a:r>
            <a:r>
              <a:rPr lang="en"/>
              <a:t>directions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-Backup units just replace and keep old units for donor parts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-Work with student chromebook repair teams on printer refurbishment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(we have not done this yet but it is a goal..)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Build a toolkit before you start so you are ready to fix!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9650" y="393750"/>
            <a:ext cx="2898726" cy="2174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" name="Google Shape;315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29650" y="2571744"/>
            <a:ext cx="2923250" cy="21924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4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Struggles We have encountered..</a:t>
            </a:r>
            <a:endParaRPr/>
          </a:p>
        </p:txBody>
      </p:sp>
      <p:sp>
        <p:nvSpPr>
          <p:cNvPr id="321" name="Google Shape;321;p40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Lulzbot Taz was a </a:t>
            </a:r>
            <a:r>
              <a:rPr lang="en"/>
              <a:t>complete</a:t>
            </a:r>
            <a:r>
              <a:rPr lang="en"/>
              <a:t> nightmare. Larger filament size. CURA is a hit or miss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Flash print vs vs </a:t>
            </a:r>
            <a:r>
              <a:rPr lang="en"/>
              <a:t>simplify3d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Deadlines  (have traveling printers available)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Saving the wrong kind of file or data type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Using other classrooms units during breakdowns or deadlines.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41"/>
          <p:cNvSpPr txBox="1"/>
          <p:nvPr>
            <p:ph type="title"/>
          </p:nvPr>
        </p:nvSpPr>
        <p:spPr>
          <a:xfrm>
            <a:off x="2435400" y="1937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/>
              <a:t>DEMO TIME!</a:t>
            </a:r>
            <a:endParaRPr sz="4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3D printing</a:t>
            </a:r>
            <a:endParaRPr/>
          </a:p>
        </p:txBody>
      </p:sp>
      <p:sp>
        <p:nvSpPr>
          <p:cNvPr id="149" name="Google Shape;149;p15"/>
          <p:cNvSpPr txBox="1"/>
          <p:nvPr>
            <p:ph idx="1" type="body"/>
          </p:nvPr>
        </p:nvSpPr>
        <p:spPr>
          <a:xfrm>
            <a:off x="1244875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Stem Integration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New and fun for kids and teachers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Easy to deploy and support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Low Cost!!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Wow factor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District use cases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FUN!</a:t>
            </a:r>
            <a:endParaRPr/>
          </a:p>
        </p:txBody>
      </p:sp>
      <p:pic>
        <p:nvPicPr>
          <p:cNvPr id="150" name="Google Shape;15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9025" y="950250"/>
            <a:ext cx="5126626" cy="34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2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Questions/ Group Discussion</a:t>
            </a:r>
            <a:endParaRPr/>
          </a:p>
        </p:txBody>
      </p:sp>
      <p:sp>
        <p:nvSpPr>
          <p:cNvPr id="332" name="Google Shape;332;p42"/>
          <p:cNvSpPr txBox="1"/>
          <p:nvPr>
            <p:ph idx="1" type="body"/>
          </p:nvPr>
        </p:nvSpPr>
        <p:spPr>
          <a:xfrm>
            <a:off x="1297500" y="12242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units do you use in your district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What software do you use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Budgets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Grade levels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Integration with </a:t>
            </a:r>
            <a:r>
              <a:rPr lang="en"/>
              <a:t>makerspaces</a:t>
            </a:r>
            <a:r>
              <a:rPr lang="en"/>
              <a:t> and curriculum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Busting through road blocks..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3"/>
          <p:cNvSpPr txBox="1"/>
          <p:nvPr>
            <p:ph type="title"/>
          </p:nvPr>
        </p:nvSpPr>
        <p:spPr>
          <a:xfrm>
            <a:off x="1285700" y="393725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Links to products we use</a:t>
            </a:r>
            <a:endParaRPr/>
          </a:p>
        </p:txBody>
      </p:sp>
      <p:sp>
        <p:nvSpPr>
          <p:cNvPr id="338" name="Google Shape;338;p43"/>
          <p:cNvSpPr txBox="1"/>
          <p:nvPr>
            <p:ph idx="1" type="body"/>
          </p:nvPr>
        </p:nvSpPr>
        <p:spPr>
          <a:xfrm>
            <a:off x="1380075" y="1307825"/>
            <a:ext cx="7038900" cy="3458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Flash Forge Finder $349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https://www.amazon.com/gp/cart/view.html/ref=lh_cart_vc_btn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Hatchbox PLA Filament $20-30 per roll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https://www.amazon.com/HATCHBOX-3D-Filament-Dimensional-Accuracy/dp/B00J0GPC80/ref=sr_1_4?crid=U4G7RMBAV0UM&amp;keywords=hatchbox+pla+3d+printer+filament%2C+dimensional&amp;qid=1582923154&amp;sprefix=hatchbox%2Caps%2C171&amp;sr=8-4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Flashprint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https://www.flashforge.com/download-center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3D Slash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6"/>
              </a:rPr>
              <a:t>https://www.3dslash.net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Tinkercad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7"/>
              </a:rPr>
              <a:t>https://www.tinkercad.com/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Free Autodesk Products for EDU use </a:t>
            </a:r>
            <a:r>
              <a:rPr lang="en" sz="11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8"/>
              </a:rPr>
              <a:t>https://www.autodesk.com/education/free-software/featured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Our current situation	</a:t>
            </a:r>
            <a:endParaRPr/>
          </a:p>
        </p:txBody>
      </p:sp>
      <p:sp>
        <p:nvSpPr>
          <p:cNvPr id="156" name="Google Shape;156;p16"/>
          <p:cNvSpPr txBox="1"/>
          <p:nvPr>
            <p:ph idx="1" type="body"/>
          </p:nvPr>
        </p:nvSpPr>
        <p:spPr>
          <a:xfrm>
            <a:off x="718500" y="15388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Chromebook carts shared instead of 1:1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2-4 3D Printers  are deployed to each elementary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Shared resource cost between tech budget and building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Staff prints 4 items at a time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Around 30 items can be produced per building per day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57" name="Google Shape;15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8057" y="1237325"/>
            <a:ext cx="3881591" cy="2911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7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It can be VERY easy.</a:t>
            </a:r>
            <a:endParaRPr/>
          </a:p>
        </p:txBody>
      </p:sp>
      <p:sp>
        <p:nvSpPr>
          <p:cNvPr id="163" name="Google Shape;163;p17"/>
          <p:cNvSpPr txBox="1"/>
          <p:nvPr>
            <p:ph idx="1" type="body"/>
          </p:nvPr>
        </p:nvSpPr>
        <p:spPr>
          <a:xfrm>
            <a:off x="181725" y="1414275"/>
            <a:ext cx="5869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are in our 4th year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Flash Forge + Chromebooks + Windows/ Mac Master Laptop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Minimum of  3 Flash Forge Finder </a:t>
            </a:r>
            <a:r>
              <a:rPr lang="en"/>
              <a:t>units per building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Mobile  printer carts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Print Filament Adapter (save $$$ with larger filament)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A complete classroom setup can be obtained for the price of an ipad! 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b="1" lang="en"/>
              <a:t>~&lt;$500!!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64" name="Google Shape;16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05325" y="1460250"/>
            <a:ext cx="3186273" cy="2389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Teacher Interview</a:t>
            </a:r>
            <a:endParaRPr/>
          </a:p>
        </p:txBody>
      </p:sp>
      <p:pic>
        <p:nvPicPr>
          <p:cNvPr id="170" name="Google Shape;170;p18" title="IMG_3874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3463" y="894750"/>
            <a:ext cx="6277066" cy="353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Keeping things simple to start...</a:t>
            </a:r>
            <a:endParaRPr/>
          </a:p>
        </p:txBody>
      </p:sp>
      <p:sp>
        <p:nvSpPr>
          <p:cNvPr id="176" name="Google Shape;176;p19"/>
          <p:cNvSpPr txBox="1"/>
          <p:nvPr>
            <p:ph idx="1" type="body"/>
          </p:nvPr>
        </p:nvSpPr>
        <p:spPr>
          <a:xfrm>
            <a:off x="151100" y="1463325"/>
            <a:ext cx="4906500" cy="33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Focus on a single vendor and App to print /slice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Work with individuals (</a:t>
            </a:r>
            <a:r>
              <a:rPr lang="en"/>
              <a:t>integrationists</a:t>
            </a:r>
            <a:r>
              <a:rPr lang="en"/>
              <a:t>) on a one to one basis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One hour is the most time one will need to get things started per </a:t>
            </a:r>
            <a:r>
              <a:rPr lang="en"/>
              <a:t>integrationist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Inquire </a:t>
            </a:r>
            <a:r>
              <a:rPr lang="en"/>
              <a:t>about</a:t>
            </a:r>
            <a:r>
              <a:rPr lang="en"/>
              <a:t> building investment.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Keep things local to building so there is “ownership” on issues and hardware responsibility.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Make your staff comfortable in the case if something get broken accidents happen!</a:t>
            </a:r>
            <a:endParaRPr/>
          </a:p>
        </p:txBody>
      </p:sp>
      <p:pic>
        <p:nvPicPr>
          <p:cNvPr id="177" name="Google Shape;17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10700" y="1397750"/>
            <a:ext cx="3894625" cy="2597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0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Building a tool kit.</a:t>
            </a:r>
            <a:endParaRPr/>
          </a:p>
        </p:txBody>
      </p:sp>
      <p:sp>
        <p:nvSpPr>
          <p:cNvPr id="183" name="Google Shape;183;p20"/>
          <p:cNvSpPr txBox="1"/>
          <p:nvPr>
            <p:ph idx="1" type="body"/>
          </p:nvPr>
        </p:nvSpPr>
        <p:spPr>
          <a:xfrm>
            <a:off x="120450" y="1144450"/>
            <a:ext cx="4686000" cy="389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Paint Scrapers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Pliers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Paper Clips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Filament Jam removal tool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Exacto kit (if allowed by school policy)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Hex key set.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Screw drivers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Glue Sticks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Things will go missing. Accept it!</a:t>
            </a:r>
            <a:endParaRPr/>
          </a:p>
        </p:txBody>
      </p:sp>
      <p:pic>
        <p:nvPicPr>
          <p:cNvPr id="184" name="Google Shape;184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03650" y="1405075"/>
            <a:ext cx="4032750" cy="25433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Starting out small.</a:t>
            </a:r>
            <a:endParaRPr/>
          </a:p>
        </p:txBody>
      </p:sp>
      <p:sp>
        <p:nvSpPr>
          <p:cNvPr id="190" name="Google Shape;190;p21"/>
          <p:cNvSpPr txBox="1"/>
          <p:nvPr>
            <p:ph idx="1" type="body"/>
          </p:nvPr>
        </p:nvSpPr>
        <p:spPr>
          <a:xfrm>
            <a:off x="3608700" y="1261025"/>
            <a:ext cx="5041500" cy="335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Less </a:t>
            </a:r>
            <a:r>
              <a:rPr lang="en"/>
              <a:t>than</a:t>
            </a:r>
            <a:r>
              <a:rPr lang="en"/>
              <a:t> the cost of an ipad you can start small with a single class room.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300 -400$ printer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100 $ for 5 rolls of filament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50 $ in  USB Sticks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50 $Glue sticks and supplies (build plate tape etc)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50$ toolkit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All for the price of a single ipad!!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pic>
        <p:nvPicPr>
          <p:cNvPr id="191" name="Google Shape;19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460250"/>
            <a:ext cx="3303901" cy="2477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